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ltoparlante Autorizzazione Descrittivo صندوق سحب جوائز متحرك  interpersonale Respirazione Anello rigido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27" y="1629295"/>
            <a:ext cx="4535052" cy="4535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290529" y="2341201"/>
            <a:ext cx="6654860" cy="1363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b="1" dirty="0">
                <a:cs typeface="+mj-cs"/>
              </a:rPr>
              <a:t>وضع صندوق يحتوي على بطاقات صورية بحيث يسحب كل طالب بطاقة ويشرح ان كانت هذه الصور تعبر عن حقوقه الفردية ام لا. </a:t>
            </a:r>
            <a:endParaRPr lang="en-US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404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33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12</cp:revision>
  <dcterms:created xsi:type="dcterms:W3CDTF">2023-06-12T08:18:13Z</dcterms:created>
  <dcterms:modified xsi:type="dcterms:W3CDTF">2023-09-07T19:36:05Z</dcterms:modified>
</cp:coreProperties>
</file>